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+ 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/>
              <p:nvPr/>
            </p:nvSpPr>
            <p:spPr>
              <a:xfrm>
                <a:off x="0" y="2489200"/>
                <a:ext cx="1219200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89200"/>
                <a:ext cx="12192000" cy="187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386E721-186B-39AE-1AB8-424C33E98C81}"/>
              </a:ext>
            </a:extLst>
          </p:cNvPr>
          <p:cNvSpPr/>
          <p:nvPr/>
        </p:nvSpPr>
        <p:spPr>
          <a:xfrm>
            <a:off x="701040" y="822960"/>
            <a:ext cx="4389120" cy="1483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Value Function</a:t>
            </a:r>
          </a:p>
        </p:txBody>
      </p:sp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 ≐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447</TotalTime>
  <Words>202</Words>
  <Application>Microsoft Office PowerPoint</Application>
  <PresentationFormat>Widescreen</PresentationFormat>
  <Paragraphs>49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25</cp:revision>
  <dcterms:created xsi:type="dcterms:W3CDTF">2023-09-07T08:15:46Z</dcterms:created>
  <dcterms:modified xsi:type="dcterms:W3CDTF">2023-09-07T17:10:58Z</dcterms:modified>
</cp:coreProperties>
</file>